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0.svg" ContentType="image/svg+xml"/>
  <Override PartName="/ppt/media/image100.svg" ContentType="image/svg+xml"/>
  <Override PartName="/ppt/media/image102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43.svg" ContentType="image/svg+xml"/>
  <Override PartName="/ppt/media/image45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6.svg" ContentType="image/svg+xml"/>
  <Override PartName="/ppt/media/image77.svg" ContentType="image/svg+xml"/>
  <Override PartName="/ppt/media/image79.svg" ContentType="image/svg+xml"/>
  <Override PartName="/ppt/media/image81.svg" ContentType="image/svg+xml"/>
  <Override PartName="/ppt/media/image83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media/image94.svg" ContentType="image/svg+xml"/>
  <Override PartName="/ppt/media/image96.svg" ContentType="image/svg+xml"/>
  <Override PartName="/ppt/media/image9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Open Sans"/>
      <p:regular r:id="rId41"/>
    </p:embeddedFont>
    <p:embeddedFont>
      <p:font typeface="Arimo" panose="020B0604020202020204"/>
      <p:regular r:id="rId42"/>
    </p:embeddedFont>
    <p:embeddedFont>
      <p:font typeface="Open Sans Bold"/>
      <p:bold r:id="rId43"/>
    </p:embeddedFont>
    <p:embeddedFont>
      <p:font typeface="Calibri" panose="020F0502020204030204" charset="0"/>
      <p:regular r:id="rId44"/>
      <p:bold r:id="rId45"/>
      <p:italic r:id="rId46"/>
      <p:boldItalic r:id="rId47"/>
    </p:embeddedFont>
    <p:embeddedFont>
      <p:font typeface="Overpass" panose="000005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5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6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7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0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1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2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4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5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8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9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0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1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2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3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svg"/><Relationship Id="rId7" Type="http://schemas.openxmlformats.org/officeDocument/2006/relationships/image" Target="../media/image21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5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83.svg"/><Relationship Id="rId7" Type="http://schemas.openxmlformats.org/officeDocument/2006/relationships/image" Target="../media/image82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6.svg"/><Relationship Id="rId11" Type="http://schemas.openxmlformats.org/officeDocument/2006/relationships/image" Target="../media/image85.png"/><Relationship Id="rId10" Type="http://schemas.openxmlformats.org/officeDocument/2006/relationships/image" Target="../media/image84.png"/><Relationship Id="rId1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6.svg"/><Relationship Id="rId3" Type="http://schemas.openxmlformats.org/officeDocument/2006/relationships/image" Target="../media/image95.png"/><Relationship Id="rId2" Type="http://schemas.openxmlformats.org/officeDocument/2006/relationships/image" Target="../media/image94.svg"/><Relationship Id="rId1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svg"/><Relationship Id="rId8" Type="http://schemas.openxmlformats.org/officeDocument/2006/relationships/image" Target="../media/image101.png"/><Relationship Id="rId7" Type="http://schemas.openxmlformats.org/officeDocument/2006/relationships/image" Target="../media/image100.svg"/><Relationship Id="rId6" Type="http://schemas.openxmlformats.org/officeDocument/2006/relationships/image" Target="../media/image99.png"/><Relationship Id="rId5" Type="http://schemas.openxmlformats.org/officeDocument/2006/relationships/image" Target="../media/image30.png"/><Relationship Id="rId4" Type="http://schemas.openxmlformats.org/officeDocument/2006/relationships/image" Target="../media/image98.svg"/><Relationship Id="rId3" Type="http://schemas.openxmlformats.org/officeDocument/2006/relationships/image" Target="../media/image97.png"/><Relationship Id="rId2" Type="http://schemas.openxmlformats.org/officeDocument/2006/relationships/image" Target="../media/image86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4212" y="454288"/>
            <a:ext cx="1904444" cy="639834"/>
          </a:xfrm>
          <a:custGeom>
            <a:avLst/>
            <a:gdLst/>
            <a:ahLst/>
            <a:cxnLst/>
            <a:rect l="l" t="t" r="r" b="b"/>
            <a:pathLst>
              <a:path w="1904444" h="639834">
                <a:moveTo>
                  <a:pt x="0" y="0"/>
                </a:moveTo>
                <a:lnTo>
                  <a:pt x="1904444" y="0"/>
                </a:lnTo>
                <a:lnTo>
                  <a:pt x="1904444" y="639834"/>
                </a:lnTo>
                <a:lnTo>
                  <a:pt x="0" y="63983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00000">
            <a:off x="9976416" y="-6252136"/>
            <a:ext cx="13383272" cy="13383272"/>
            <a:chOff x="0" y="0"/>
            <a:chExt cx="17844363" cy="178443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44390" cy="17844390"/>
            </a:xfrm>
            <a:custGeom>
              <a:avLst/>
              <a:gdLst/>
              <a:ahLst/>
              <a:cxnLst/>
              <a:rect l="l" t="t" r="r" b="b"/>
              <a:pathLst>
                <a:path w="17844390" h="17844390">
                  <a:moveTo>
                    <a:pt x="17844388" y="8922131"/>
                  </a:moveTo>
                  <a:cubicBezTo>
                    <a:pt x="17844388" y="13849731"/>
                    <a:pt x="13849730" y="17844390"/>
                    <a:pt x="8922131" y="17844390"/>
                  </a:cubicBezTo>
                  <a:cubicBezTo>
                    <a:pt x="3994531" y="17844390"/>
                    <a:pt x="0" y="13849731"/>
                    <a:pt x="0" y="8922131"/>
                  </a:cubicBezTo>
                  <a:cubicBezTo>
                    <a:pt x="0" y="3994531"/>
                    <a:pt x="3994658" y="0"/>
                    <a:pt x="8922131" y="0"/>
                  </a:cubicBezTo>
                  <a:cubicBezTo>
                    <a:pt x="13849604" y="0"/>
                    <a:pt x="17844390" y="3994658"/>
                    <a:pt x="17844390" y="8922131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201277" y="2400195"/>
            <a:ext cx="7455658" cy="9169588"/>
          </a:xfrm>
          <a:custGeom>
            <a:avLst/>
            <a:gdLst/>
            <a:ahLst/>
            <a:cxnLst/>
            <a:rect l="l" t="t" r="r" b="b"/>
            <a:pathLst>
              <a:path w="7455658" h="9169588">
                <a:moveTo>
                  <a:pt x="0" y="0"/>
                </a:moveTo>
                <a:lnTo>
                  <a:pt x="7455658" y="0"/>
                </a:lnTo>
                <a:lnTo>
                  <a:pt x="7455658" y="9169588"/>
                </a:lnTo>
                <a:lnTo>
                  <a:pt x="0" y="9169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700000">
            <a:off x="1054650" y="8509530"/>
            <a:ext cx="4457842" cy="4457842"/>
            <a:chOff x="0" y="0"/>
            <a:chExt cx="5943789" cy="59437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43854" cy="5943854"/>
            </a:xfrm>
            <a:custGeom>
              <a:avLst/>
              <a:gdLst/>
              <a:ahLst/>
              <a:cxnLst/>
              <a:rect l="l" t="t" r="r" b="b"/>
              <a:pathLst>
                <a:path w="5943854" h="5943854">
                  <a:moveTo>
                    <a:pt x="5943854" y="2971927"/>
                  </a:moveTo>
                  <a:cubicBezTo>
                    <a:pt x="5943854" y="4613275"/>
                    <a:pt x="4613275" y="5943854"/>
                    <a:pt x="2971927" y="5943854"/>
                  </a:cubicBezTo>
                  <a:cubicBezTo>
                    <a:pt x="1330579" y="5943854"/>
                    <a:pt x="0" y="4613275"/>
                    <a:pt x="0" y="2971927"/>
                  </a:cubicBezTo>
                  <a:cubicBezTo>
                    <a:pt x="0" y="1330579"/>
                    <a:pt x="1330579" y="0"/>
                    <a:pt x="2971927" y="0"/>
                  </a:cubicBezTo>
                  <a:cubicBezTo>
                    <a:pt x="4613275" y="0"/>
                    <a:pt x="5943854" y="1330579"/>
                    <a:pt x="5943854" y="2971927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53076" y="8531872"/>
            <a:ext cx="1075798" cy="1039720"/>
          </a:xfrm>
          <a:custGeom>
            <a:avLst/>
            <a:gdLst/>
            <a:ahLst/>
            <a:cxnLst/>
            <a:rect l="l" t="t" r="r" b="b"/>
            <a:pathLst>
              <a:path w="1075798" h="1039720">
                <a:moveTo>
                  <a:pt x="0" y="0"/>
                </a:moveTo>
                <a:lnTo>
                  <a:pt x="1075798" y="0"/>
                </a:lnTo>
                <a:lnTo>
                  <a:pt x="1075798" y="1039720"/>
                </a:lnTo>
                <a:lnTo>
                  <a:pt x="0" y="1039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1219424" y="2095508"/>
            <a:ext cx="9320613" cy="1640060"/>
            <a:chOff x="-276013" y="-180552"/>
            <a:chExt cx="12427483" cy="2186746"/>
          </a:xfrm>
        </p:grpSpPr>
        <p:sp>
          <p:nvSpPr>
            <p:cNvPr id="10" name="TextBox 10"/>
            <p:cNvSpPr txBox="1"/>
            <p:nvPr/>
          </p:nvSpPr>
          <p:spPr>
            <a:xfrm>
              <a:off x="1771227" y="1358494"/>
              <a:ext cx="10380243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Outpatient Doctor Appointment System</a:t>
              </a:r>
              <a:endPara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-276013" y="-180552"/>
              <a:ext cx="1655233" cy="1537546"/>
            </a:xfrm>
            <a:prstGeom prst="roundRect">
              <a:avLst/>
            </a:prstGeom>
            <a:blipFill>
              <a:blip r:embed="rId7"/>
              <a:stretch>
                <a:fillRect l="-5263" r="-5263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770494" y="-162772"/>
              <a:ext cx="10380243" cy="1662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20"/>
                </a:lnSpc>
              </a:pPr>
              <a:r>
                <a:rPr lang="en-US" sz="9600">
                  <a:solidFill>
                    <a:srgbClr val="041834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MediTalk</a:t>
              </a:r>
              <a:endParaRPr lang="en-US" sz="96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67863" y="9639021"/>
            <a:ext cx="5552273" cy="393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7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InfosysSpringboard EDoctor Project</a:t>
            </a:r>
            <a:endParaRPr lang="en-US" sz="27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5626715" y="339090"/>
            <a:ext cx="2381250" cy="1541780"/>
          </a:xfrm>
          <a:custGeom>
            <a:avLst/>
            <a:gdLst/>
            <a:ahLst/>
            <a:cxnLst/>
            <a:rect l="l" t="t" r="r" b="b"/>
            <a:pathLst>
              <a:path w="2059333" h="1268882">
                <a:moveTo>
                  <a:pt x="0" y="0"/>
                </a:moveTo>
                <a:lnTo>
                  <a:pt x="2059332" y="0"/>
                </a:lnTo>
                <a:lnTo>
                  <a:pt x="2059332" y="1268882"/>
                </a:lnTo>
                <a:lnTo>
                  <a:pt x="0" y="1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9"/>
          <p:cNvGrpSpPr/>
          <p:nvPr/>
        </p:nvGrpSpPr>
        <p:grpSpPr>
          <a:xfrm rot="0">
            <a:off x="2754630" y="4293235"/>
            <a:ext cx="7185025" cy="5346065"/>
            <a:chOff x="-1378915" y="-356659"/>
            <a:chExt cx="9758465" cy="7128085"/>
          </a:xfrm>
        </p:grpSpPr>
        <p:sp>
          <p:nvSpPr>
            <p:cNvPr id="16" name="TextBox 10"/>
            <p:cNvSpPr txBox="1"/>
            <p:nvPr/>
          </p:nvSpPr>
          <p:spPr>
            <a:xfrm>
              <a:off x="-942522" y="862540"/>
              <a:ext cx="5088373" cy="59088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Ananya Krishna</a:t>
              </a:r>
              <a:endPara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Anirban Manna</a:t>
              </a:r>
              <a:endPara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Sekhar Vishal</a:t>
              </a:r>
              <a:endPara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Jinu Mistika </a:t>
              </a:r>
              <a:endPara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Nikhil Patil</a:t>
              </a:r>
              <a:b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Manoj Raj</a:t>
              </a:r>
              <a:endPara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Ayuska Singh</a:t>
              </a:r>
              <a:endPara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Varshini Neralla</a:t>
              </a:r>
              <a:b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Navyashree</a:t>
              </a:r>
              <a:endPara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TextBox 12"/>
            <p:cNvSpPr txBox="1"/>
            <p:nvPr/>
          </p:nvSpPr>
          <p:spPr>
            <a:xfrm>
              <a:off x="-1378915" y="-356659"/>
              <a:ext cx="9758465" cy="11184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00000"/>
                </a:lnSpc>
              </a:pPr>
              <a:r>
                <a:rPr lang="en-US" sz="4800" b="1">
                  <a:solidFill>
                    <a:srgbClr val="041834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Team Members</a:t>
              </a:r>
              <a:endParaRPr lang="en-US" sz="4800" b="1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546" y="310834"/>
            <a:ext cx="17408072" cy="9765598"/>
          </a:xfrm>
          <a:custGeom>
            <a:avLst/>
            <a:gdLst/>
            <a:ahLst/>
            <a:cxnLst/>
            <a:rect l="l" t="t" r="r" b="b"/>
            <a:pathLst>
              <a:path w="17408072" h="9765598">
                <a:moveTo>
                  <a:pt x="0" y="0"/>
                </a:moveTo>
                <a:lnTo>
                  <a:pt x="17408072" y="0"/>
                </a:lnTo>
                <a:lnTo>
                  <a:pt x="17408072" y="9765598"/>
                </a:lnTo>
                <a:lnTo>
                  <a:pt x="0" y="9765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04796" y="-952076"/>
            <a:ext cx="25540994" cy="16999926"/>
          </a:xfrm>
          <a:custGeom>
            <a:avLst/>
            <a:gdLst/>
            <a:ahLst/>
            <a:cxnLst/>
            <a:rect l="l" t="t" r="r" b="b"/>
            <a:pathLst>
              <a:path w="25540994" h="16999926">
                <a:moveTo>
                  <a:pt x="0" y="0"/>
                </a:moveTo>
                <a:lnTo>
                  <a:pt x="25540994" y="0"/>
                </a:lnTo>
                <a:lnTo>
                  <a:pt x="25540994" y="16999926"/>
                </a:lnTo>
                <a:lnTo>
                  <a:pt x="0" y="16999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25365" y="2096720"/>
            <a:ext cx="13456320" cy="6093560"/>
          </a:xfrm>
          <a:custGeom>
            <a:avLst/>
            <a:gdLst/>
            <a:ahLst/>
            <a:cxnLst/>
            <a:rect l="l" t="t" r="r" b="b"/>
            <a:pathLst>
              <a:path w="13456320" h="6093560">
                <a:moveTo>
                  <a:pt x="0" y="0"/>
                </a:moveTo>
                <a:lnTo>
                  <a:pt x="13456320" y="0"/>
                </a:lnTo>
                <a:lnTo>
                  <a:pt x="13456320" y="6093560"/>
                </a:lnTo>
                <a:lnTo>
                  <a:pt x="0" y="6093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3397" y="-4604315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15840" y="2117756"/>
            <a:ext cx="13456320" cy="6051487"/>
          </a:xfrm>
          <a:custGeom>
            <a:avLst/>
            <a:gdLst/>
            <a:ahLst/>
            <a:cxnLst/>
            <a:rect l="l" t="t" r="r" b="b"/>
            <a:pathLst>
              <a:path w="13456320" h="6051487">
                <a:moveTo>
                  <a:pt x="0" y="0"/>
                </a:moveTo>
                <a:lnTo>
                  <a:pt x="13456320" y="0"/>
                </a:lnTo>
                <a:lnTo>
                  <a:pt x="13456320" y="6051488"/>
                </a:lnTo>
                <a:lnTo>
                  <a:pt x="0" y="6051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3397" y="-4604315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26269" y="2104479"/>
            <a:ext cx="13454512" cy="6078042"/>
          </a:xfrm>
          <a:custGeom>
            <a:avLst/>
            <a:gdLst/>
            <a:ahLst/>
            <a:cxnLst/>
            <a:rect l="l" t="t" r="r" b="b"/>
            <a:pathLst>
              <a:path w="13454512" h="6078042">
                <a:moveTo>
                  <a:pt x="0" y="0"/>
                </a:moveTo>
                <a:lnTo>
                  <a:pt x="13454512" y="0"/>
                </a:lnTo>
                <a:lnTo>
                  <a:pt x="13454512" y="6078042"/>
                </a:lnTo>
                <a:lnTo>
                  <a:pt x="0" y="60780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6877" y="-4686230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3.Doctor Availability management</a:t>
            </a:r>
            <a:endParaRPr lang="en-US" sz="6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415840" y="2096720"/>
            <a:ext cx="13456320" cy="6093560"/>
          </a:xfrm>
          <a:custGeom>
            <a:avLst/>
            <a:gdLst/>
            <a:ahLst/>
            <a:cxnLst/>
            <a:rect l="l" t="t" r="r" b="b"/>
            <a:pathLst>
              <a:path w="13456320" h="6093560">
                <a:moveTo>
                  <a:pt x="0" y="0"/>
                </a:moveTo>
                <a:lnTo>
                  <a:pt x="13456320" y="0"/>
                </a:lnTo>
                <a:lnTo>
                  <a:pt x="13456320" y="6093560"/>
                </a:lnTo>
                <a:lnTo>
                  <a:pt x="0" y="609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3397" y="-4604315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25365" y="2114250"/>
            <a:ext cx="13456320" cy="6058500"/>
          </a:xfrm>
          <a:custGeom>
            <a:avLst/>
            <a:gdLst/>
            <a:ahLst/>
            <a:cxnLst/>
            <a:rect l="l" t="t" r="r" b="b"/>
            <a:pathLst>
              <a:path w="13456320" h="6058500">
                <a:moveTo>
                  <a:pt x="0" y="0"/>
                </a:moveTo>
                <a:lnTo>
                  <a:pt x="13456320" y="0"/>
                </a:lnTo>
                <a:lnTo>
                  <a:pt x="13456320" y="6058500"/>
                </a:lnTo>
                <a:lnTo>
                  <a:pt x="0" y="6058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3397" y="-4604315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14900" y="2124768"/>
            <a:ext cx="13456320" cy="6037463"/>
          </a:xfrm>
          <a:custGeom>
            <a:avLst/>
            <a:gdLst/>
            <a:ahLst/>
            <a:cxnLst/>
            <a:rect l="l" t="t" r="r" b="b"/>
            <a:pathLst>
              <a:path w="13456320" h="6037463">
                <a:moveTo>
                  <a:pt x="0" y="0"/>
                </a:moveTo>
                <a:lnTo>
                  <a:pt x="13456320" y="0"/>
                </a:lnTo>
                <a:lnTo>
                  <a:pt x="13456320" y="6037464"/>
                </a:lnTo>
                <a:lnTo>
                  <a:pt x="0" y="6037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3397" y="-4604315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3371" y="2579527"/>
            <a:ext cx="11301259" cy="5127946"/>
          </a:xfrm>
          <a:custGeom>
            <a:avLst/>
            <a:gdLst/>
            <a:ahLst/>
            <a:cxnLst/>
            <a:rect l="l" t="t" r="r" b="b"/>
            <a:pathLst>
              <a:path w="11301259" h="5127946">
                <a:moveTo>
                  <a:pt x="0" y="0"/>
                </a:moveTo>
                <a:lnTo>
                  <a:pt x="11301258" y="0"/>
                </a:lnTo>
                <a:lnTo>
                  <a:pt x="11301258" y="5127946"/>
                </a:lnTo>
                <a:lnTo>
                  <a:pt x="0" y="5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3397" y="-4604315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4.Patient Availability management</a:t>
            </a:r>
            <a:endParaRPr lang="en-US" sz="6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415840" y="2117756"/>
            <a:ext cx="13456320" cy="6051487"/>
          </a:xfrm>
          <a:custGeom>
            <a:avLst/>
            <a:gdLst/>
            <a:ahLst/>
            <a:cxnLst/>
            <a:rect l="l" t="t" r="r" b="b"/>
            <a:pathLst>
              <a:path w="13456320" h="6051487">
                <a:moveTo>
                  <a:pt x="0" y="0"/>
                </a:moveTo>
                <a:lnTo>
                  <a:pt x="13456320" y="0"/>
                </a:lnTo>
                <a:lnTo>
                  <a:pt x="13456320" y="6051488"/>
                </a:lnTo>
                <a:lnTo>
                  <a:pt x="0" y="6051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3397" y="-4604315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16292" y="2105859"/>
            <a:ext cx="13455417" cy="6075282"/>
          </a:xfrm>
          <a:custGeom>
            <a:avLst/>
            <a:gdLst/>
            <a:ahLst/>
            <a:cxnLst/>
            <a:rect l="l" t="t" r="r" b="b"/>
            <a:pathLst>
              <a:path w="13455417" h="6075282">
                <a:moveTo>
                  <a:pt x="0" y="0"/>
                </a:moveTo>
                <a:lnTo>
                  <a:pt x="13455416" y="0"/>
                </a:lnTo>
                <a:lnTo>
                  <a:pt x="13455416" y="6075282"/>
                </a:lnTo>
                <a:lnTo>
                  <a:pt x="0" y="607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25365" y="2110744"/>
            <a:ext cx="13456320" cy="6065512"/>
          </a:xfrm>
          <a:custGeom>
            <a:avLst/>
            <a:gdLst/>
            <a:ahLst/>
            <a:cxnLst/>
            <a:rect l="l" t="t" r="r" b="b"/>
            <a:pathLst>
              <a:path w="13456320" h="6065512">
                <a:moveTo>
                  <a:pt x="0" y="0"/>
                </a:moveTo>
                <a:lnTo>
                  <a:pt x="13456320" y="0"/>
                </a:lnTo>
                <a:lnTo>
                  <a:pt x="13456320" y="6065512"/>
                </a:lnTo>
                <a:lnTo>
                  <a:pt x="0" y="6065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2222" y="-1949972"/>
            <a:ext cx="23443924" cy="14974520"/>
          </a:xfrm>
          <a:custGeom>
            <a:avLst/>
            <a:gdLst/>
            <a:ahLst/>
            <a:cxnLst/>
            <a:rect l="l" t="t" r="r" b="b"/>
            <a:pathLst>
              <a:path w="23443924" h="14974520">
                <a:moveTo>
                  <a:pt x="0" y="0"/>
                </a:moveTo>
                <a:lnTo>
                  <a:pt x="23443924" y="0"/>
                </a:lnTo>
                <a:lnTo>
                  <a:pt x="23443924" y="14974520"/>
                </a:lnTo>
                <a:lnTo>
                  <a:pt x="0" y="149745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9515" y="7176700"/>
            <a:ext cx="639834" cy="1890441"/>
          </a:xfrm>
          <a:custGeom>
            <a:avLst/>
            <a:gdLst/>
            <a:ahLst/>
            <a:cxnLst/>
            <a:rect l="l" t="t" r="r" b="b"/>
            <a:pathLst>
              <a:path w="639834" h="1890441">
                <a:moveTo>
                  <a:pt x="0" y="0"/>
                </a:moveTo>
                <a:lnTo>
                  <a:pt x="639834" y="0"/>
                </a:lnTo>
                <a:lnTo>
                  <a:pt x="639834" y="1890441"/>
                </a:lnTo>
                <a:lnTo>
                  <a:pt x="0" y="1890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50456" y="359104"/>
            <a:ext cx="2280594" cy="1998394"/>
          </a:xfrm>
          <a:custGeom>
            <a:avLst/>
            <a:gdLst/>
            <a:ahLst/>
            <a:cxnLst/>
            <a:rect l="l" t="t" r="r" b="b"/>
            <a:pathLst>
              <a:path w="2280594" h="1998394">
                <a:moveTo>
                  <a:pt x="0" y="0"/>
                </a:moveTo>
                <a:lnTo>
                  <a:pt x="2280594" y="0"/>
                </a:lnTo>
                <a:lnTo>
                  <a:pt x="2280594" y="1998394"/>
                </a:lnTo>
                <a:lnTo>
                  <a:pt x="0" y="1998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952900"/>
            <a:ext cx="15225150" cy="123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Features of the Project	</a:t>
            </a:r>
            <a:endParaRPr lang="en-US" sz="6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73335" y="4342030"/>
            <a:ext cx="1286550" cy="9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01</a:t>
            </a:r>
            <a:endParaRPr lang="en-US" sz="6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76915" y="4208680"/>
            <a:ext cx="1286550" cy="9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04</a:t>
            </a:r>
            <a:endParaRPr lang="en-US" sz="6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73335" y="6069316"/>
            <a:ext cx="1286550" cy="9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02</a:t>
            </a:r>
            <a:endParaRPr lang="en-US" sz="6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91125" y="6069560"/>
            <a:ext cx="1286550" cy="9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03</a:t>
            </a:r>
            <a:endParaRPr lang="en-US" sz="6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42745" y="4351555"/>
            <a:ext cx="5781150" cy="9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Easy appointment booking </a:t>
            </a:r>
            <a:endParaRPr lang="en-US" sz="4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42735" y="6078841"/>
            <a:ext cx="5781150" cy="9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Doctor availability</a:t>
            </a:r>
            <a:endParaRPr lang="en-US" sz="4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60695" y="6079475"/>
            <a:ext cx="6610380" cy="90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Schedule Management</a:t>
            </a:r>
            <a:endParaRPr lang="en-US" sz="4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60285" y="4208045"/>
            <a:ext cx="5781150" cy="9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Notification</a:t>
            </a:r>
            <a:endParaRPr lang="en-US" sz="4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840" y="2114250"/>
            <a:ext cx="13456320" cy="6058500"/>
          </a:xfrm>
          <a:custGeom>
            <a:avLst/>
            <a:gdLst/>
            <a:ahLst/>
            <a:cxnLst/>
            <a:rect l="l" t="t" r="r" b="b"/>
            <a:pathLst>
              <a:path w="13456320" h="6058500">
                <a:moveTo>
                  <a:pt x="0" y="0"/>
                </a:moveTo>
                <a:lnTo>
                  <a:pt x="13456320" y="0"/>
                </a:lnTo>
                <a:lnTo>
                  <a:pt x="13456320" y="6058500"/>
                </a:lnTo>
                <a:lnTo>
                  <a:pt x="0" y="6058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5" name="TextBox 5"/>
          <p:cNvSpPr txBox="1"/>
          <p:nvPr/>
        </p:nvSpPr>
        <p:spPr>
          <a:xfrm>
            <a:off x="1531425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5.Appointment management</a:t>
            </a:r>
            <a:endParaRPr lang="en-US" sz="6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25365" y="2103732"/>
            <a:ext cx="13456320" cy="6079536"/>
          </a:xfrm>
          <a:custGeom>
            <a:avLst/>
            <a:gdLst/>
            <a:ahLst/>
            <a:cxnLst/>
            <a:rect l="l" t="t" r="r" b="b"/>
            <a:pathLst>
              <a:path w="13456320" h="6079536">
                <a:moveTo>
                  <a:pt x="0" y="0"/>
                </a:moveTo>
                <a:lnTo>
                  <a:pt x="13456320" y="0"/>
                </a:lnTo>
                <a:lnTo>
                  <a:pt x="13456320" y="6079536"/>
                </a:lnTo>
                <a:lnTo>
                  <a:pt x="0" y="6079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840" y="2100226"/>
            <a:ext cx="13456320" cy="6086548"/>
          </a:xfrm>
          <a:custGeom>
            <a:avLst/>
            <a:gdLst/>
            <a:ahLst/>
            <a:cxnLst/>
            <a:rect l="l" t="t" r="r" b="b"/>
            <a:pathLst>
              <a:path w="13456320" h="6086548">
                <a:moveTo>
                  <a:pt x="0" y="0"/>
                </a:moveTo>
                <a:lnTo>
                  <a:pt x="13456320" y="0"/>
                </a:lnTo>
                <a:lnTo>
                  <a:pt x="13456320" y="6086548"/>
                </a:lnTo>
                <a:lnTo>
                  <a:pt x="0" y="608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43375"/>
            <a:ext cx="15225150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6.Notification System &amp; Feedback service</a:t>
            </a:r>
            <a:endParaRPr lang="en-US" sz="55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864774" y="2836711"/>
            <a:ext cx="12913678" cy="2731906"/>
          </a:xfrm>
          <a:custGeom>
            <a:avLst/>
            <a:gdLst/>
            <a:ahLst/>
            <a:cxnLst/>
            <a:rect l="l" t="t" r="r" b="b"/>
            <a:pathLst>
              <a:path w="12913678" h="2731906">
                <a:moveTo>
                  <a:pt x="0" y="0"/>
                </a:moveTo>
                <a:lnTo>
                  <a:pt x="12913678" y="0"/>
                </a:lnTo>
                <a:lnTo>
                  <a:pt x="12913678" y="2731906"/>
                </a:lnTo>
                <a:lnTo>
                  <a:pt x="0" y="2731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6" name="Freeform 6"/>
          <p:cNvSpPr/>
          <p:nvPr/>
        </p:nvSpPr>
        <p:spPr>
          <a:xfrm>
            <a:off x="2845137" y="6109825"/>
            <a:ext cx="12942839" cy="2679606"/>
          </a:xfrm>
          <a:custGeom>
            <a:avLst/>
            <a:gdLst/>
            <a:ahLst/>
            <a:cxnLst/>
            <a:rect l="l" t="t" r="r" b="b"/>
            <a:pathLst>
              <a:path w="12942839" h="2679606">
                <a:moveTo>
                  <a:pt x="0" y="0"/>
                </a:moveTo>
                <a:lnTo>
                  <a:pt x="12942840" y="0"/>
                </a:lnTo>
                <a:lnTo>
                  <a:pt x="12942840" y="2679605"/>
                </a:lnTo>
                <a:lnTo>
                  <a:pt x="0" y="267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840" y="2100226"/>
            <a:ext cx="13456320" cy="6086548"/>
          </a:xfrm>
          <a:custGeom>
            <a:avLst/>
            <a:gdLst/>
            <a:ahLst/>
            <a:cxnLst/>
            <a:rect l="l" t="t" r="r" b="b"/>
            <a:pathLst>
              <a:path w="13456320" h="6086548">
                <a:moveTo>
                  <a:pt x="0" y="0"/>
                </a:moveTo>
                <a:lnTo>
                  <a:pt x="13456320" y="0"/>
                </a:lnTo>
                <a:lnTo>
                  <a:pt x="13456320" y="6086548"/>
                </a:lnTo>
                <a:lnTo>
                  <a:pt x="0" y="608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840" y="2128275"/>
            <a:ext cx="13456320" cy="6030451"/>
          </a:xfrm>
          <a:custGeom>
            <a:avLst/>
            <a:gdLst/>
            <a:ahLst/>
            <a:cxnLst/>
            <a:rect l="l" t="t" r="r" b="b"/>
            <a:pathLst>
              <a:path w="13456320" h="6030451">
                <a:moveTo>
                  <a:pt x="0" y="0"/>
                </a:moveTo>
                <a:lnTo>
                  <a:pt x="13456320" y="0"/>
                </a:lnTo>
                <a:lnTo>
                  <a:pt x="13456320" y="6030450"/>
                </a:lnTo>
                <a:lnTo>
                  <a:pt x="0" y="6030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7. Admin’s Dashboard</a:t>
            </a:r>
            <a:endParaRPr lang="en-US" sz="6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415840" y="2117756"/>
            <a:ext cx="13456320" cy="6051487"/>
          </a:xfrm>
          <a:custGeom>
            <a:avLst/>
            <a:gdLst/>
            <a:ahLst/>
            <a:cxnLst/>
            <a:rect l="l" t="t" r="r" b="b"/>
            <a:pathLst>
              <a:path w="13456320" h="6051487">
                <a:moveTo>
                  <a:pt x="0" y="0"/>
                </a:moveTo>
                <a:lnTo>
                  <a:pt x="13456320" y="0"/>
                </a:lnTo>
                <a:lnTo>
                  <a:pt x="13456320" y="6051488"/>
                </a:lnTo>
                <a:lnTo>
                  <a:pt x="0" y="6051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6744" y="2104479"/>
            <a:ext cx="13454512" cy="6078042"/>
          </a:xfrm>
          <a:custGeom>
            <a:avLst/>
            <a:gdLst/>
            <a:ahLst/>
            <a:cxnLst/>
            <a:rect l="l" t="t" r="r" b="b"/>
            <a:pathLst>
              <a:path w="13454512" h="6078042">
                <a:moveTo>
                  <a:pt x="0" y="0"/>
                </a:moveTo>
                <a:lnTo>
                  <a:pt x="13454512" y="0"/>
                </a:lnTo>
                <a:lnTo>
                  <a:pt x="13454512" y="6078042"/>
                </a:lnTo>
                <a:lnTo>
                  <a:pt x="0" y="6078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25365" y="2100226"/>
            <a:ext cx="13456320" cy="6086548"/>
          </a:xfrm>
          <a:custGeom>
            <a:avLst/>
            <a:gdLst/>
            <a:ahLst/>
            <a:cxnLst/>
            <a:rect l="l" t="t" r="r" b="b"/>
            <a:pathLst>
              <a:path w="13456320" h="6086548">
                <a:moveTo>
                  <a:pt x="0" y="0"/>
                </a:moveTo>
                <a:lnTo>
                  <a:pt x="13456320" y="0"/>
                </a:lnTo>
                <a:lnTo>
                  <a:pt x="13456320" y="6086548"/>
                </a:lnTo>
                <a:lnTo>
                  <a:pt x="0" y="608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6744" y="2115007"/>
            <a:ext cx="13454512" cy="6056987"/>
          </a:xfrm>
          <a:custGeom>
            <a:avLst/>
            <a:gdLst/>
            <a:ahLst/>
            <a:cxnLst/>
            <a:rect l="l" t="t" r="r" b="b"/>
            <a:pathLst>
              <a:path w="13454512" h="6056987">
                <a:moveTo>
                  <a:pt x="0" y="0"/>
                </a:moveTo>
                <a:lnTo>
                  <a:pt x="13454512" y="0"/>
                </a:lnTo>
                <a:lnTo>
                  <a:pt x="13454512" y="6056986"/>
                </a:lnTo>
                <a:lnTo>
                  <a:pt x="0" y="6056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546" y="310834"/>
            <a:ext cx="17408072" cy="9765598"/>
          </a:xfrm>
          <a:custGeom>
            <a:avLst/>
            <a:gdLst/>
            <a:ahLst/>
            <a:cxnLst/>
            <a:rect l="l" t="t" r="r" b="b"/>
            <a:pathLst>
              <a:path w="17408072" h="9765598">
                <a:moveTo>
                  <a:pt x="0" y="0"/>
                </a:moveTo>
                <a:lnTo>
                  <a:pt x="17408072" y="0"/>
                </a:lnTo>
                <a:lnTo>
                  <a:pt x="17408072" y="9765598"/>
                </a:lnTo>
                <a:lnTo>
                  <a:pt x="0" y="9765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61946" y="-952076"/>
            <a:ext cx="25540994" cy="16999926"/>
          </a:xfrm>
          <a:custGeom>
            <a:avLst/>
            <a:gdLst/>
            <a:ahLst/>
            <a:cxnLst/>
            <a:rect l="l" t="t" r="r" b="b"/>
            <a:pathLst>
              <a:path w="25540994" h="16999926">
                <a:moveTo>
                  <a:pt x="0" y="0"/>
                </a:moveTo>
                <a:lnTo>
                  <a:pt x="25540994" y="0"/>
                </a:lnTo>
                <a:lnTo>
                  <a:pt x="25540994" y="16999926"/>
                </a:lnTo>
                <a:lnTo>
                  <a:pt x="0" y="16999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9855835" y="2324100"/>
            <a:ext cx="6918325" cy="5760720"/>
            <a:chOff x="-1275079" y="-618067"/>
            <a:chExt cx="9430174" cy="7680960"/>
          </a:xfrm>
        </p:grpSpPr>
        <p:sp>
          <p:nvSpPr>
            <p:cNvPr id="5" name="Freeform 5"/>
            <p:cNvSpPr/>
            <p:nvPr/>
          </p:nvSpPr>
          <p:spPr>
            <a:xfrm>
              <a:off x="-1275079" y="-618067"/>
              <a:ext cx="9430174" cy="7680960"/>
            </a:xfrm>
            <a:custGeom>
              <a:avLst/>
              <a:gdLst/>
              <a:ahLst/>
              <a:cxnLst/>
              <a:rect l="l" t="t" r="r" b="b"/>
              <a:pathLst>
                <a:path w="8487029" h="7008749">
                  <a:moveTo>
                    <a:pt x="0" y="401828"/>
                  </a:moveTo>
                  <a:cubicBezTo>
                    <a:pt x="0" y="179959"/>
                    <a:pt x="179959" y="0"/>
                    <a:pt x="401828" y="0"/>
                  </a:cubicBezTo>
                  <a:lnTo>
                    <a:pt x="8085201" y="0"/>
                  </a:lnTo>
                  <a:cubicBezTo>
                    <a:pt x="8307070" y="0"/>
                    <a:pt x="8487029" y="179959"/>
                    <a:pt x="8487029" y="401828"/>
                  </a:cubicBezTo>
                  <a:lnTo>
                    <a:pt x="8487029" y="6606921"/>
                  </a:lnTo>
                  <a:cubicBezTo>
                    <a:pt x="8487029" y="6828789"/>
                    <a:pt x="8307070" y="7008749"/>
                    <a:pt x="8085201" y="7008749"/>
                  </a:cubicBezTo>
                  <a:lnTo>
                    <a:pt x="401828" y="7008749"/>
                  </a:lnTo>
                  <a:cubicBezTo>
                    <a:pt x="179959" y="7008749"/>
                    <a:pt x="0" y="6828790"/>
                    <a:pt x="0" y="6606921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791236" y="194733"/>
              <a:ext cx="8678876" cy="6576907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5760"/>
                </a:lnSpc>
              </a:pPr>
              <a:r>
                <a:rPr lang="en-US" sz="4800" b="1">
                  <a:solidFill>
                    <a:srgbClr val="04183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Technology Stack</a:t>
              </a:r>
              <a:endParaRPr lang="en-US" sz="4800" b="1">
                <a:solidFill>
                  <a:srgbClr val="041834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  <a:p>
              <a:pPr algn="l">
                <a:lnSpc>
                  <a:spcPts val="4320"/>
                </a:lnSpc>
              </a:pPr>
            </a:p>
            <a:p>
              <a:pPr algn="l">
                <a:lnSpc>
                  <a:spcPts val="4320"/>
                </a:lnSpc>
              </a:pPr>
              <a:r>
                <a:rPr lang="en-US" sz="3200" b="1">
                  <a:solidFill>
                    <a:srgbClr val="04183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Frontend : </a:t>
              </a: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Angular17,Html5, 	CSS3 , TypeScript</a:t>
              </a:r>
              <a:endParaRPr lang="en-US" sz="3200" b="1">
                <a:solidFill>
                  <a:srgbClr val="041834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  <a:p>
              <a:pPr algn="l">
                <a:lnSpc>
                  <a:spcPts val="4320"/>
                </a:lnSpc>
              </a:pPr>
              <a:r>
                <a:rPr lang="en-US" sz="3200" b="1">
                  <a:solidFill>
                    <a:srgbClr val="04183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Backend :</a:t>
              </a: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 Java Springboot</a:t>
              </a:r>
              <a:endPara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algn="l">
                <a:lnSpc>
                  <a:spcPts val="4320"/>
                </a:lnSpc>
              </a:pPr>
              <a:r>
                <a:rPr lang="en-US" sz="3200" b="1">
                  <a:solidFill>
                    <a:srgbClr val="04183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DataBase :</a:t>
              </a:r>
              <a:r>
                <a:rPr lang="en-US" sz="32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 My SQ</a:t>
              </a:r>
              <a:r>
                <a:rPr lang="en-US" sz="360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L</a:t>
              </a:r>
              <a:endParaRPr lang="en-US" sz="36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311554" y="-945212"/>
            <a:ext cx="1625918" cy="1723347"/>
          </a:xfrm>
          <a:custGeom>
            <a:avLst/>
            <a:gdLst/>
            <a:ahLst/>
            <a:cxnLst/>
            <a:rect l="l" t="t" r="r" b="b"/>
            <a:pathLst>
              <a:path w="1625918" h="1723347">
                <a:moveTo>
                  <a:pt x="0" y="0"/>
                </a:moveTo>
                <a:lnTo>
                  <a:pt x="1625918" y="0"/>
                </a:lnTo>
                <a:lnTo>
                  <a:pt x="1625918" y="1723347"/>
                </a:lnTo>
                <a:lnTo>
                  <a:pt x="0" y="17233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55851" y="-652780"/>
            <a:ext cx="3644899" cy="2103121"/>
          </a:xfrm>
          <a:custGeom>
            <a:avLst/>
            <a:gdLst/>
            <a:ahLst/>
            <a:cxnLst/>
            <a:rect l="l" t="t" r="r" b="b"/>
            <a:pathLst>
              <a:path w="3644899" h="2103121">
                <a:moveTo>
                  <a:pt x="0" y="0"/>
                </a:moveTo>
                <a:lnTo>
                  <a:pt x="3644899" y="0"/>
                </a:lnTo>
                <a:lnTo>
                  <a:pt x="3644899" y="2103121"/>
                </a:lnTo>
                <a:lnTo>
                  <a:pt x="0" y="210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6620" y="511810"/>
            <a:ext cx="9063990" cy="8559800"/>
          </a:xfrm>
          <a:custGeom>
            <a:avLst/>
            <a:gdLst/>
            <a:ahLst/>
            <a:cxnLst/>
            <a:rect l="l" t="t" r="r" b="b"/>
            <a:pathLst>
              <a:path w="8602980" h="7815580">
                <a:moveTo>
                  <a:pt x="0" y="0"/>
                </a:moveTo>
                <a:lnTo>
                  <a:pt x="8602980" y="0"/>
                </a:lnTo>
                <a:lnTo>
                  <a:pt x="8602980" y="7815580"/>
                </a:lnTo>
                <a:lnTo>
                  <a:pt x="0" y="78155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" r="-6"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840" y="2110744"/>
            <a:ext cx="13456320" cy="6065512"/>
          </a:xfrm>
          <a:custGeom>
            <a:avLst/>
            <a:gdLst/>
            <a:ahLst/>
            <a:cxnLst/>
            <a:rect l="l" t="t" r="r" b="b"/>
            <a:pathLst>
              <a:path w="13456320" h="6065512">
                <a:moveTo>
                  <a:pt x="0" y="0"/>
                </a:moveTo>
                <a:lnTo>
                  <a:pt x="13456320" y="0"/>
                </a:lnTo>
                <a:lnTo>
                  <a:pt x="13456320" y="6065512"/>
                </a:lnTo>
                <a:lnTo>
                  <a:pt x="0" y="6065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840" y="2117756"/>
            <a:ext cx="13456320" cy="6051487"/>
          </a:xfrm>
          <a:custGeom>
            <a:avLst/>
            <a:gdLst/>
            <a:ahLst/>
            <a:cxnLst/>
            <a:rect l="l" t="t" r="r" b="b"/>
            <a:pathLst>
              <a:path w="13456320" h="6051487">
                <a:moveTo>
                  <a:pt x="0" y="0"/>
                </a:moveTo>
                <a:lnTo>
                  <a:pt x="13456320" y="0"/>
                </a:lnTo>
                <a:lnTo>
                  <a:pt x="13456320" y="6051488"/>
                </a:lnTo>
                <a:lnTo>
                  <a:pt x="0" y="6051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678" y="-2658874"/>
            <a:ext cx="4202870" cy="4200322"/>
          </a:xfrm>
          <a:custGeom>
            <a:avLst/>
            <a:gdLst/>
            <a:ahLst/>
            <a:cxnLst/>
            <a:rect l="l" t="t" r="r" b="b"/>
            <a:pathLst>
              <a:path w="4202870" h="4200322">
                <a:moveTo>
                  <a:pt x="0" y="0"/>
                </a:moveTo>
                <a:lnTo>
                  <a:pt x="4202870" y="0"/>
                </a:lnTo>
                <a:lnTo>
                  <a:pt x="4202870" y="4200322"/>
                </a:lnTo>
                <a:lnTo>
                  <a:pt x="0" y="420032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31678" y="307576"/>
            <a:ext cx="1852672" cy="2726922"/>
          </a:xfrm>
          <a:custGeom>
            <a:avLst/>
            <a:gdLst/>
            <a:ahLst/>
            <a:cxnLst/>
            <a:rect l="l" t="t" r="r" b="b"/>
            <a:pathLst>
              <a:path w="1852672" h="2726922">
                <a:moveTo>
                  <a:pt x="0" y="0"/>
                </a:moveTo>
                <a:lnTo>
                  <a:pt x="1852672" y="0"/>
                </a:lnTo>
                <a:lnTo>
                  <a:pt x="1852672" y="2726922"/>
                </a:lnTo>
                <a:lnTo>
                  <a:pt x="0" y="2726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10980946" y="9207988"/>
            <a:ext cx="10627080" cy="10611814"/>
            <a:chOff x="0" y="0"/>
            <a:chExt cx="14169440" cy="14149085"/>
          </a:xfrm>
        </p:grpSpPr>
        <p:sp>
          <p:nvSpPr>
            <p:cNvPr id="5" name="Freeform 5"/>
            <p:cNvSpPr/>
            <p:nvPr/>
          </p:nvSpPr>
          <p:spPr>
            <a:xfrm>
              <a:off x="204851" y="60325"/>
              <a:ext cx="14169391" cy="14149197"/>
            </a:xfrm>
            <a:custGeom>
              <a:avLst/>
              <a:gdLst/>
              <a:ahLst/>
              <a:cxnLst/>
              <a:rect l="l" t="t" r="r" b="b"/>
              <a:pathLst>
                <a:path w="14169391" h="14149197">
                  <a:moveTo>
                    <a:pt x="14169389" y="7074027"/>
                  </a:moveTo>
                  <a:cubicBezTo>
                    <a:pt x="14169389" y="10981690"/>
                    <a:pt x="10996422" y="14149197"/>
                    <a:pt x="7084186" y="14149197"/>
                  </a:cubicBezTo>
                  <a:cubicBezTo>
                    <a:pt x="3171951" y="14149197"/>
                    <a:pt x="0" y="10981817"/>
                    <a:pt x="0" y="7074027"/>
                  </a:cubicBezTo>
                  <a:cubicBezTo>
                    <a:pt x="0" y="3167380"/>
                    <a:pt x="3171952" y="0"/>
                    <a:pt x="7084187" y="0"/>
                  </a:cubicBezTo>
                  <a:cubicBezTo>
                    <a:pt x="10996422" y="0"/>
                    <a:pt x="14169391" y="3167380"/>
                    <a:pt x="14169391" y="7074027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31425" y="943375"/>
            <a:ext cx="152251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Workflow</a:t>
            </a:r>
            <a:endParaRPr lang="en-US" sz="7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40885" y="6907515"/>
            <a:ext cx="7522240" cy="24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40" lvl="1" indent="-33782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41834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Efficient schedule management.</a:t>
            </a:r>
            <a:endParaRPr lang="en-US" sz="2800">
              <a:solidFill>
                <a:srgbClr val="041834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75640" lvl="1" indent="-33782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41834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Better patient handling.</a:t>
            </a:r>
            <a:endParaRPr lang="en-US" sz="2800">
              <a:solidFill>
                <a:srgbClr val="041834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75640" lvl="1" indent="-33782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41834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Improved patient communication.</a:t>
            </a:r>
            <a:endParaRPr lang="en-US" sz="2800">
              <a:solidFill>
                <a:srgbClr val="041834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58335" y="3813795"/>
            <a:ext cx="5836950" cy="154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40" lvl="1" indent="-33782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41834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Ease of booking appointments.</a:t>
            </a:r>
            <a:endParaRPr lang="en-US" sz="2800">
              <a:solidFill>
                <a:srgbClr val="041834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75640" lvl="1" indent="-33782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41834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Send Notification</a:t>
            </a:r>
            <a:endParaRPr lang="en-US" sz="2800">
              <a:solidFill>
                <a:srgbClr val="041834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  <a:p>
            <a:pPr marL="675640" lvl="1" indent="-337820" algn="l">
              <a:lnSpc>
                <a:spcPts val="336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41834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Access to doctor profiles</a:t>
            </a:r>
            <a:endParaRPr lang="en-US" sz="2800">
              <a:solidFill>
                <a:srgbClr val="041834"/>
              </a:solidFill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64990" y="3086085"/>
            <a:ext cx="5889020" cy="79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For Patients:</a:t>
            </a:r>
            <a:endParaRPr lang="en-US" sz="38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1225" y="5926440"/>
            <a:ext cx="5890290" cy="80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For Doctors:</a:t>
            </a:r>
            <a:endParaRPr lang="en-US" sz="36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365357" y="3040326"/>
            <a:ext cx="905775" cy="875138"/>
          </a:xfrm>
          <a:custGeom>
            <a:avLst/>
            <a:gdLst/>
            <a:ahLst/>
            <a:cxnLst/>
            <a:rect l="l" t="t" r="r" b="b"/>
            <a:pathLst>
              <a:path w="905775" h="875138">
                <a:moveTo>
                  <a:pt x="0" y="0"/>
                </a:moveTo>
                <a:lnTo>
                  <a:pt x="905776" y="0"/>
                </a:lnTo>
                <a:lnTo>
                  <a:pt x="905776" y="875138"/>
                </a:lnTo>
                <a:lnTo>
                  <a:pt x="0" y="875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9826" y="6096640"/>
            <a:ext cx="614936" cy="792469"/>
          </a:xfrm>
          <a:custGeom>
            <a:avLst/>
            <a:gdLst/>
            <a:ahLst/>
            <a:cxnLst/>
            <a:rect l="l" t="t" r="r" b="b"/>
            <a:pathLst>
              <a:path w="614936" h="792469">
                <a:moveTo>
                  <a:pt x="0" y="0"/>
                </a:moveTo>
                <a:lnTo>
                  <a:pt x="614937" y="0"/>
                </a:lnTo>
                <a:lnTo>
                  <a:pt x="614937" y="792470"/>
                </a:lnTo>
                <a:lnTo>
                  <a:pt x="0" y="792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861572" y="8745526"/>
            <a:ext cx="1454234" cy="1541472"/>
          </a:xfrm>
          <a:custGeom>
            <a:avLst/>
            <a:gdLst/>
            <a:ahLst/>
            <a:cxnLst/>
            <a:rect l="l" t="t" r="r" b="b"/>
            <a:pathLst>
              <a:path w="1454234" h="1541472">
                <a:moveTo>
                  <a:pt x="0" y="0"/>
                </a:moveTo>
                <a:lnTo>
                  <a:pt x="1454234" y="0"/>
                </a:lnTo>
                <a:lnTo>
                  <a:pt x="1454234" y="1541472"/>
                </a:lnTo>
                <a:lnTo>
                  <a:pt x="0" y="1541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31390" y="875030"/>
            <a:ext cx="4710430" cy="11611610"/>
          </a:xfrm>
          <a:custGeom>
            <a:avLst/>
            <a:gdLst/>
            <a:ahLst/>
            <a:cxnLst/>
            <a:rect l="l" t="t" r="r" b="b"/>
            <a:pathLst>
              <a:path w="4710430" h="11611610">
                <a:moveTo>
                  <a:pt x="0" y="0"/>
                </a:moveTo>
                <a:lnTo>
                  <a:pt x="4710430" y="0"/>
                </a:lnTo>
                <a:lnTo>
                  <a:pt x="4710430" y="11611610"/>
                </a:lnTo>
                <a:lnTo>
                  <a:pt x="0" y="11611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" b="-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655652" y="7466576"/>
            <a:ext cx="5432564" cy="6211272"/>
          </a:xfrm>
          <a:custGeom>
            <a:avLst/>
            <a:gdLst/>
            <a:ahLst/>
            <a:cxnLst/>
            <a:rect l="l" t="t" r="r" b="b"/>
            <a:pathLst>
              <a:path w="5432564" h="6211272">
                <a:moveTo>
                  <a:pt x="0" y="0"/>
                </a:moveTo>
                <a:lnTo>
                  <a:pt x="5432564" y="0"/>
                </a:lnTo>
                <a:lnTo>
                  <a:pt x="5432564" y="6211272"/>
                </a:lnTo>
                <a:lnTo>
                  <a:pt x="0" y="62112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730878" y="8512052"/>
            <a:ext cx="4519098" cy="4512496"/>
            <a:chOff x="0" y="0"/>
            <a:chExt cx="6025464" cy="6016661"/>
          </a:xfrm>
        </p:grpSpPr>
        <p:sp>
          <p:nvSpPr>
            <p:cNvPr id="3" name="Freeform 3"/>
            <p:cNvSpPr/>
            <p:nvPr/>
          </p:nvSpPr>
          <p:spPr>
            <a:xfrm>
              <a:off x="-87122" y="25654"/>
              <a:ext cx="6025515" cy="6016752"/>
            </a:xfrm>
            <a:custGeom>
              <a:avLst/>
              <a:gdLst/>
              <a:ahLst/>
              <a:cxnLst/>
              <a:rect l="l" t="t" r="r" b="b"/>
              <a:pathLst>
                <a:path w="6025515" h="6016752">
                  <a:moveTo>
                    <a:pt x="0" y="3008122"/>
                  </a:moveTo>
                  <a:cubicBezTo>
                    <a:pt x="0" y="4669790"/>
                    <a:pt x="1349248" y="6016752"/>
                    <a:pt x="3012948" y="6016752"/>
                  </a:cubicBezTo>
                  <a:cubicBezTo>
                    <a:pt x="4676648" y="6016752"/>
                    <a:pt x="6025515" y="4669790"/>
                    <a:pt x="6025515" y="3008122"/>
                  </a:cubicBezTo>
                  <a:cubicBezTo>
                    <a:pt x="6025515" y="1346835"/>
                    <a:pt x="4676648" y="0"/>
                    <a:pt x="3012948" y="0"/>
                  </a:cubicBezTo>
                  <a:cubicBezTo>
                    <a:pt x="1349248" y="0"/>
                    <a:pt x="0" y="1346835"/>
                    <a:pt x="0" y="3008122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7138870" y="7688250"/>
            <a:ext cx="695726" cy="2286688"/>
          </a:xfrm>
          <a:custGeom>
            <a:avLst/>
            <a:gdLst/>
            <a:ahLst/>
            <a:cxnLst/>
            <a:rect l="l" t="t" r="r" b="b"/>
            <a:pathLst>
              <a:path w="695726" h="2286688">
                <a:moveTo>
                  <a:pt x="0" y="0"/>
                </a:moveTo>
                <a:lnTo>
                  <a:pt x="695726" y="0"/>
                </a:lnTo>
                <a:lnTo>
                  <a:pt x="695726" y="2286688"/>
                </a:lnTo>
                <a:lnTo>
                  <a:pt x="0" y="228668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92196" y="310854"/>
            <a:ext cx="1558462" cy="1888106"/>
          </a:xfrm>
          <a:custGeom>
            <a:avLst/>
            <a:gdLst/>
            <a:ahLst/>
            <a:cxnLst/>
            <a:rect l="l" t="t" r="r" b="b"/>
            <a:pathLst>
              <a:path w="1558462" h="1888106">
                <a:moveTo>
                  <a:pt x="0" y="0"/>
                </a:moveTo>
                <a:lnTo>
                  <a:pt x="1558462" y="0"/>
                </a:lnTo>
                <a:lnTo>
                  <a:pt x="1558462" y="1888106"/>
                </a:lnTo>
                <a:lnTo>
                  <a:pt x="0" y="1888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-4461752" y="-5476752"/>
            <a:ext cx="12388120" cy="12388120"/>
            <a:chOff x="0" y="0"/>
            <a:chExt cx="16517493" cy="165174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17620" cy="16517620"/>
            </a:xfrm>
            <a:custGeom>
              <a:avLst/>
              <a:gdLst/>
              <a:ahLst/>
              <a:cxnLst/>
              <a:rect l="l" t="t" r="r" b="b"/>
              <a:pathLst>
                <a:path w="16517620" h="16517620">
                  <a:moveTo>
                    <a:pt x="16517493" y="8258810"/>
                  </a:moveTo>
                  <a:cubicBezTo>
                    <a:pt x="16517493" y="12820015"/>
                    <a:pt x="12819888" y="16517620"/>
                    <a:pt x="8258683" y="16517620"/>
                  </a:cubicBezTo>
                  <a:cubicBezTo>
                    <a:pt x="3697478" y="16517620"/>
                    <a:pt x="0" y="12819888"/>
                    <a:pt x="0" y="8258810"/>
                  </a:cubicBezTo>
                  <a:cubicBezTo>
                    <a:pt x="0" y="3697732"/>
                    <a:pt x="3697605" y="0"/>
                    <a:pt x="8258810" y="0"/>
                  </a:cubicBezTo>
                  <a:cubicBezTo>
                    <a:pt x="12820015" y="0"/>
                    <a:pt x="16517620" y="3697605"/>
                    <a:pt x="16517620" y="8258810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20090" y="2599690"/>
            <a:ext cx="5830572" cy="7687310"/>
          </a:xfrm>
          <a:custGeom>
            <a:avLst/>
            <a:gdLst/>
            <a:ahLst/>
            <a:cxnLst/>
            <a:rect l="l" t="t" r="r" b="b"/>
            <a:pathLst>
              <a:path w="5830572" h="7687310">
                <a:moveTo>
                  <a:pt x="0" y="0"/>
                </a:moveTo>
                <a:lnTo>
                  <a:pt x="5830572" y="0"/>
                </a:lnTo>
                <a:lnTo>
                  <a:pt x="5830572" y="7687310"/>
                </a:lnTo>
                <a:lnTo>
                  <a:pt x="0" y="7687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31425" y="885590"/>
            <a:ext cx="152389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Conclusion :</a:t>
            </a:r>
            <a:endParaRPr lang="en-US" sz="64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11743" y="717308"/>
            <a:ext cx="10474990" cy="765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E258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Streamlined Healthcare Access</a:t>
            </a:r>
            <a:endParaRPr lang="en-US" sz="3600" b="1">
              <a:solidFill>
                <a:srgbClr val="E2583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rPr>
              <a:t>Our Doctor Appointment System simplifies the process of booking appointments, making healthcare more accessible and efficient.</a:t>
            </a:r>
            <a:endParaRPr lang="en-US" sz="3200">
              <a:solidFill>
                <a:srgbClr val="04183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E258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 . Enhanced User Experience</a:t>
            </a:r>
            <a:endParaRPr lang="en-US" sz="3600" b="1">
              <a:solidFill>
                <a:srgbClr val="E2583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rPr>
              <a:t>Patients can easily register, view doctors' availability, and book appointments from the comfort of their homes.</a:t>
            </a:r>
            <a:endParaRPr lang="en-US" sz="3200">
              <a:solidFill>
                <a:srgbClr val="04183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E258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 . Benefits for All Stakeholders</a:t>
            </a:r>
            <a:endParaRPr lang="en-US" sz="3600" b="1">
              <a:solidFill>
                <a:srgbClr val="E2583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rPr>
              <a:t>The system benefits both patients and doctors by saving time, reducing communication gaps, and improving appointment management.</a:t>
            </a:r>
            <a:endParaRPr lang="en-US" sz="3200">
              <a:solidFill>
                <a:srgbClr val="04183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712242" y="-987254"/>
            <a:ext cx="4138690" cy="4132502"/>
            <a:chOff x="0" y="0"/>
            <a:chExt cx="5518253" cy="5510003"/>
          </a:xfrm>
        </p:grpSpPr>
        <p:sp>
          <p:nvSpPr>
            <p:cNvPr id="3" name="Freeform 3"/>
            <p:cNvSpPr/>
            <p:nvPr/>
          </p:nvSpPr>
          <p:spPr>
            <a:xfrm>
              <a:off x="79756" y="23495"/>
              <a:ext cx="5518277" cy="5510022"/>
            </a:xfrm>
            <a:custGeom>
              <a:avLst/>
              <a:gdLst/>
              <a:ahLst/>
              <a:cxnLst/>
              <a:rect l="l" t="t" r="r" b="b"/>
              <a:pathLst>
                <a:path w="5518277" h="5510022">
                  <a:moveTo>
                    <a:pt x="5518277" y="2754757"/>
                  </a:moveTo>
                  <a:cubicBezTo>
                    <a:pt x="5518277" y="4276471"/>
                    <a:pt x="4282567" y="5510022"/>
                    <a:pt x="2758948" y="5510022"/>
                  </a:cubicBezTo>
                  <a:cubicBezTo>
                    <a:pt x="1235329" y="5510022"/>
                    <a:pt x="0" y="4276598"/>
                    <a:pt x="0" y="2754757"/>
                  </a:cubicBezTo>
                  <a:cubicBezTo>
                    <a:pt x="0" y="1233424"/>
                    <a:pt x="1235329" y="0"/>
                    <a:pt x="2758948" y="0"/>
                  </a:cubicBezTo>
                  <a:cubicBezTo>
                    <a:pt x="4282567" y="0"/>
                    <a:pt x="5518277" y="1233424"/>
                    <a:pt x="5518277" y="2754757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750850" y="-79472"/>
            <a:ext cx="1099078" cy="2477124"/>
          </a:xfrm>
          <a:custGeom>
            <a:avLst/>
            <a:gdLst/>
            <a:ahLst/>
            <a:cxnLst/>
            <a:rect l="l" t="t" r="r" b="b"/>
            <a:pathLst>
              <a:path w="1099078" h="2477124">
                <a:moveTo>
                  <a:pt x="0" y="0"/>
                </a:moveTo>
                <a:lnTo>
                  <a:pt x="1099078" y="0"/>
                </a:lnTo>
                <a:lnTo>
                  <a:pt x="1099078" y="2477124"/>
                </a:lnTo>
                <a:lnTo>
                  <a:pt x="0" y="24771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39990" y="1590645"/>
            <a:ext cx="12019310" cy="355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rPr>
              <a:t>“This project aims to bridge the gap between patients and healthcare providers using technology, ensuring a seamless and reliable experience.”</a:t>
            </a:r>
            <a:endParaRPr lang="en-US" sz="5600">
              <a:solidFill>
                <a:srgbClr val="04183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4140082" y="2853236"/>
            <a:ext cx="12964429" cy="15706674"/>
          </a:xfrm>
          <a:custGeom>
            <a:avLst/>
            <a:gdLst/>
            <a:ahLst/>
            <a:cxnLst/>
            <a:rect l="l" t="t" r="r" b="b"/>
            <a:pathLst>
              <a:path w="12964429" h="15706674">
                <a:moveTo>
                  <a:pt x="0" y="0"/>
                </a:moveTo>
                <a:lnTo>
                  <a:pt x="12964430" y="0"/>
                </a:lnTo>
                <a:lnTo>
                  <a:pt x="12964430" y="15706674"/>
                </a:lnTo>
                <a:lnTo>
                  <a:pt x="0" y="15706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5828450" y="995068"/>
            <a:ext cx="590274" cy="590274"/>
            <a:chOff x="0" y="0"/>
            <a:chExt cx="787032" cy="7870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7019" cy="787019"/>
            </a:xfrm>
            <a:custGeom>
              <a:avLst/>
              <a:gdLst/>
              <a:ahLst/>
              <a:cxnLst/>
              <a:rect l="l" t="t" r="r" b="b"/>
              <a:pathLst>
                <a:path w="787019" h="787019">
                  <a:moveTo>
                    <a:pt x="0" y="265938"/>
                  </a:moveTo>
                  <a:lnTo>
                    <a:pt x="265938" y="265938"/>
                  </a:lnTo>
                  <a:lnTo>
                    <a:pt x="265938" y="0"/>
                  </a:lnTo>
                  <a:lnTo>
                    <a:pt x="521081" y="0"/>
                  </a:lnTo>
                  <a:lnTo>
                    <a:pt x="521081" y="265938"/>
                  </a:lnTo>
                  <a:lnTo>
                    <a:pt x="787019" y="265938"/>
                  </a:lnTo>
                  <a:lnTo>
                    <a:pt x="787019" y="521081"/>
                  </a:lnTo>
                  <a:lnTo>
                    <a:pt x="521081" y="521081"/>
                  </a:lnTo>
                  <a:lnTo>
                    <a:pt x="521081" y="787019"/>
                  </a:lnTo>
                  <a:lnTo>
                    <a:pt x="265938" y="787019"/>
                  </a:lnTo>
                  <a:lnTo>
                    <a:pt x="265938" y="521081"/>
                  </a:lnTo>
                  <a:lnTo>
                    <a:pt x="0" y="521081"/>
                  </a:lnTo>
                  <a:close/>
                </a:path>
              </a:pathLst>
            </a:custGeom>
            <a:solidFill>
              <a:srgbClr val="B6E3F1"/>
            </a:solidFill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07551" y="3336150"/>
            <a:ext cx="9472950" cy="35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THANK</a:t>
            </a:r>
            <a:endParaRPr lang="en-US" sz="12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YOU</a:t>
            </a:r>
            <a:endParaRPr lang="en-US" sz="12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54842" y="6221976"/>
            <a:ext cx="5432564" cy="6211272"/>
          </a:xfrm>
          <a:custGeom>
            <a:avLst/>
            <a:gdLst/>
            <a:ahLst/>
            <a:cxnLst/>
            <a:rect l="l" t="t" r="r" b="b"/>
            <a:pathLst>
              <a:path w="5432564" h="6211272">
                <a:moveTo>
                  <a:pt x="0" y="0"/>
                </a:moveTo>
                <a:lnTo>
                  <a:pt x="5432564" y="0"/>
                </a:lnTo>
                <a:lnTo>
                  <a:pt x="5432564" y="6211272"/>
                </a:lnTo>
                <a:lnTo>
                  <a:pt x="0" y="62112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33668" y="7278322"/>
            <a:ext cx="9655732" cy="9190030"/>
          </a:xfrm>
          <a:custGeom>
            <a:avLst/>
            <a:gdLst/>
            <a:ahLst/>
            <a:cxnLst/>
            <a:rect l="l" t="t" r="r" b="b"/>
            <a:pathLst>
              <a:path w="9655732" h="9190030">
                <a:moveTo>
                  <a:pt x="0" y="0"/>
                </a:moveTo>
                <a:lnTo>
                  <a:pt x="9655732" y="0"/>
                </a:lnTo>
                <a:lnTo>
                  <a:pt x="9655732" y="9190030"/>
                </a:lnTo>
                <a:lnTo>
                  <a:pt x="0" y="9190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85786" y="-3816118"/>
            <a:ext cx="1890441" cy="639834"/>
          </a:xfrm>
          <a:custGeom>
            <a:avLst/>
            <a:gdLst/>
            <a:ahLst/>
            <a:cxnLst/>
            <a:rect l="l" t="t" r="r" b="b"/>
            <a:pathLst>
              <a:path w="1890441" h="639834">
                <a:moveTo>
                  <a:pt x="0" y="0"/>
                </a:moveTo>
                <a:lnTo>
                  <a:pt x="1890441" y="0"/>
                </a:lnTo>
                <a:lnTo>
                  <a:pt x="1890441" y="639834"/>
                </a:lnTo>
                <a:lnTo>
                  <a:pt x="0" y="639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43206" y="-7416378"/>
            <a:ext cx="9203646" cy="9190030"/>
          </a:xfrm>
          <a:custGeom>
            <a:avLst/>
            <a:gdLst/>
            <a:ahLst/>
            <a:cxnLst/>
            <a:rect l="l" t="t" r="r" b="b"/>
            <a:pathLst>
              <a:path w="9203646" h="9190030">
                <a:moveTo>
                  <a:pt x="0" y="0"/>
                </a:moveTo>
                <a:lnTo>
                  <a:pt x="9203646" y="0"/>
                </a:lnTo>
                <a:lnTo>
                  <a:pt x="9203646" y="9190030"/>
                </a:lnTo>
                <a:lnTo>
                  <a:pt x="0" y="9190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250" y="117336"/>
            <a:ext cx="3403762" cy="3175020"/>
          </a:xfrm>
          <a:custGeom>
            <a:avLst/>
            <a:gdLst/>
            <a:ahLst/>
            <a:cxnLst/>
            <a:rect l="l" t="t" r="r" b="b"/>
            <a:pathLst>
              <a:path w="3403762" h="3175020">
                <a:moveTo>
                  <a:pt x="0" y="0"/>
                </a:moveTo>
                <a:lnTo>
                  <a:pt x="3403762" y="0"/>
                </a:lnTo>
                <a:lnTo>
                  <a:pt x="3403762" y="3175020"/>
                </a:lnTo>
                <a:lnTo>
                  <a:pt x="0" y="31750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16797748" y="2283050"/>
            <a:ext cx="1009304" cy="1009304"/>
            <a:chOff x="0" y="0"/>
            <a:chExt cx="1345739" cy="13457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5692" cy="1345692"/>
            </a:xfrm>
            <a:custGeom>
              <a:avLst/>
              <a:gdLst/>
              <a:ahLst/>
              <a:cxnLst/>
              <a:rect l="l" t="t" r="r" b="b"/>
              <a:pathLst>
                <a:path w="1345692" h="1345692">
                  <a:moveTo>
                    <a:pt x="0" y="454787"/>
                  </a:moveTo>
                  <a:lnTo>
                    <a:pt x="454787" y="454787"/>
                  </a:lnTo>
                  <a:lnTo>
                    <a:pt x="454787" y="0"/>
                  </a:lnTo>
                  <a:lnTo>
                    <a:pt x="890905" y="0"/>
                  </a:lnTo>
                  <a:lnTo>
                    <a:pt x="890905" y="454787"/>
                  </a:lnTo>
                  <a:lnTo>
                    <a:pt x="1345692" y="454787"/>
                  </a:lnTo>
                  <a:lnTo>
                    <a:pt x="1345692" y="890905"/>
                  </a:lnTo>
                  <a:lnTo>
                    <a:pt x="890905" y="890905"/>
                  </a:lnTo>
                  <a:lnTo>
                    <a:pt x="890905" y="1345692"/>
                  </a:lnTo>
                  <a:lnTo>
                    <a:pt x="454787" y="1345692"/>
                  </a:lnTo>
                  <a:lnTo>
                    <a:pt x="454787" y="890905"/>
                  </a:lnTo>
                  <a:lnTo>
                    <a:pt x="0" y="890905"/>
                  </a:lnTo>
                  <a:close/>
                </a:path>
              </a:pathLst>
            </a:custGeom>
            <a:solidFill>
              <a:srgbClr val="6BC1D1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6140300" y="1398878"/>
            <a:ext cx="398272" cy="398272"/>
            <a:chOff x="0" y="0"/>
            <a:chExt cx="531029" cy="5310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0987" cy="530987"/>
            </a:xfrm>
            <a:custGeom>
              <a:avLst/>
              <a:gdLst/>
              <a:ahLst/>
              <a:cxnLst/>
              <a:rect l="l" t="t" r="r" b="b"/>
              <a:pathLst>
                <a:path w="530987" h="530987">
                  <a:moveTo>
                    <a:pt x="0" y="179451"/>
                  </a:moveTo>
                  <a:lnTo>
                    <a:pt x="179451" y="179451"/>
                  </a:lnTo>
                  <a:lnTo>
                    <a:pt x="179451" y="0"/>
                  </a:lnTo>
                  <a:lnTo>
                    <a:pt x="351536" y="0"/>
                  </a:lnTo>
                  <a:lnTo>
                    <a:pt x="351536" y="179451"/>
                  </a:lnTo>
                  <a:lnTo>
                    <a:pt x="530987" y="179451"/>
                  </a:lnTo>
                  <a:lnTo>
                    <a:pt x="530987" y="351536"/>
                  </a:lnTo>
                  <a:lnTo>
                    <a:pt x="351536" y="351536"/>
                  </a:lnTo>
                  <a:lnTo>
                    <a:pt x="351536" y="530987"/>
                  </a:lnTo>
                  <a:lnTo>
                    <a:pt x="179451" y="530987"/>
                  </a:lnTo>
                  <a:lnTo>
                    <a:pt x="179451" y="351536"/>
                  </a:lnTo>
                  <a:lnTo>
                    <a:pt x="0" y="351536"/>
                  </a:lnTo>
                  <a:close/>
                </a:path>
              </a:pathLst>
            </a:custGeom>
            <a:solidFill>
              <a:srgbClr val="B6E3F1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7194194" y="440236"/>
            <a:ext cx="639572" cy="639572"/>
            <a:chOff x="0" y="0"/>
            <a:chExt cx="852763" cy="8527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2805" cy="852805"/>
            </a:xfrm>
            <a:custGeom>
              <a:avLst/>
              <a:gdLst/>
              <a:ahLst/>
              <a:cxnLst/>
              <a:rect l="l" t="t" r="r" b="b"/>
              <a:pathLst>
                <a:path w="852805" h="852805">
                  <a:moveTo>
                    <a:pt x="0" y="288163"/>
                  </a:moveTo>
                  <a:lnTo>
                    <a:pt x="288163" y="288163"/>
                  </a:lnTo>
                  <a:lnTo>
                    <a:pt x="288163" y="0"/>
                  </a:lnTo>
                  <a:lnTo>
                    <a:pt x="564515" y="0"/>
                  </a:lnTo>
                  <a:lnTo>
                    <a:pt x="564515" y="288163"/>
                  </a:lnTo>
                  <a:lnTo>
                    <a:pt x="852805" y="288163"/>
                  </a:lnTo>
                  <a:lnTo>
                    <a:pt x="852805" y="564515"/>
                  </a:lnTo>
                  <a:lnTo>
                    <a:pt x="564515" y="564515"/>
                  </a:lnTo>
                  <a:lnTo>
                    <a:pt x="564515" y="852805"/>
                  </a:lnTo>
                  <a:lnTo>
                    <a:pt x="288163" y="852805"/>
                  </a:lnTo>
                  <a:lnTo>
                    <a:pt x="288163" y="564515"/>
                  </a:lnTo>
                  <a:lnTo>
                    <a:pt x="0" y="564515"/>
                  </a:lnTo>
                  <a:close/>
                </a:path>
              </a:pathLst>
            </a:custGeom>
            <a:solidFill>
              <a:srgbClr val="B6E3F1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861550" y="-1306000"/>
            <a:ext cx="4063186" cy="4057410"/>
            <a:chOff x="0" y="0"/>
            <a:chExt cx="5417581" cy="5409880"/>
          </a:xfrm>
        </p:grpSpPr>
        <p:sp>
          <p:nvSpPr>
            <p:cNvPr id="3" name="Freeform 3"/>
            <p:cNvSpPr/>
            <p:nvPr/>
          </p:nvSpPr>
          <p:spPr>
            <a:xfrm>
              <a:off x="78359" y="23114"/>
              <a:ext cx="5417566" cy="5409946"/>
            </a:xfrm>
            <a:custGeom>
              <a:avLst/>
              <a:gdLst/>
              <a:ahLst/>
              <a:cxnLst/>
              <a:rect l="l" t="t" r="r" b="b"/>
              <a:pathLst>
                <a:path w="5417566" h="5409946">
                  <a:moveTo>
                    <a:pt x="5417566" y="2704719"/>
                  </a:moveTo>
                  <a:cubicBezTo>
                    <a:pt x="5417566" y="4198874"/>
                    <a:pt x="4204462" y="5409946"/>
                    <a:pt x="2708529" y="5409946"/>
                  </a:cubicBezTo>
                  <a:cubicBezTo>
                    <a:pt x="1212596" y="5409946"/>
                    <a:pt x="0" y="4198874"/>
                    <a:pt x="0" y="2704719"/>
                  </a:cubicBezTo>
                  <a:cubicBezTo>
                    <a:pt x="0" y="1210945"/>
                    <a:pt x="1212723" y="0"/>
                    <a:pt x="2708529" y="0"/>
                  </a:cubicBezTo>
                  <a:cubicBezTo>
                    <a:pt x="4204335" y="0"/>
                    <a:pt x="5417566" y="1210945"/>
                    <a:pt x="5417566" y="2704719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153863" y="4352619"/>
            <a:ext cx="7433550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Modules</a:t>
            </a:r>
            <a:endParaRPr lang="en-US" sz="12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26746" y="308252"/>
            <a:ext cx="1454234" cy="1541472"/>
          </a:xfrm>
          <a:custGeom>
            <a:avLst/>
            <a:gdLst/>
            <a:ahLst/>
            <a:cxnLst/>
            <a:rect l="l" t="t" r="r" b="b"/>
            <a:pathLst>
              <a:path w="1454234" h="1541472">
                <a:moveTo>
                  <a:pt x="0" y="0"/>
                </a:moveTo>
                <a:lnTo>
                  <a:pt x="1454234" y="0"/>
                </a:lnTo>
                <a:lnTo>
                  <a:pt x="1454234" y="1541472"/>
                </a:lnTo>
                <a:lnTo>
                  <a:pt x="0" y="15414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426450" y="8130708"/>
            <a:ext cx="9910000" cy="9896384"/>
            <a:chOff x="0" y="0"/>
            <a:chExt cx="13213333" cy="13195179"/>
          </a:xfrm>
        </p:grpSpPr>
        <p:sp>
          <p:nvSpPr>
            <p:cNvPr id="7" name="Freeform 7"/>
            <p:cNvSpPr/>
            <p:nvPr/>
          </p:nvSpPr>
          <p:spPr>
            <a:xfrm>
              <a:off x="191008" y="56261"/>
              <a:ext cx="13213334" cy="13195428"/>
            </a:xfrm>
            <a:custGeom>
              <a:avLst/>
              <a:gdLst/>
              <a:ahLst/>
              <a:cxnLst/>
              <a:rect l="l" t="t" r="r" b="b"/>
              <a:pathLst>
                <a:path w="13213334" h="13195428">
                  <a:moveTo>
                    <a:pt x="13213334" y="6597142"/>
                  </a:moveTo>
                  <a:cubicBezTo>
                    <a:pt x="13213334" y="10241407"/>
                    <a:pt x="10254488" y="13195428"/>
                    <a:pt x="6606159" y="13195428"/>
                  </a:cubicBezTo>
                  <a:cubicBezTo>
                    <a:pt x="2957829" y="13195428"/>
                    <a:pt x="0" y="10241407"/>
                    <a:pt x="0" y="6597142"/>
                  </a:cubicBezTo>
                  <a:cubicBezTo>
                    <a:pt x="0" y="2953766"/>
                    <a:pt x="2957830" y="0"/>
                    <a:pt x="6606159" y="0"/>
                  </a:cubicBezTo>
                  <a:cubicBezTo>
                    <a:pt x="10254488" y="0"/>
                    <a:pt x="13213334" y="2953766"/>
                    <a:pt x="13213334" y="6597142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703750" y="1031448"/>
            <a:ext cx="8547630" cy="8566392"/>
          </a:xfrm>
          <a:custGeom>
            <a:avLst/>
            <a:gdLst/>
            <a:ahLst/>
            <a:cxnLst/>
            <a:rect l="l" t="t" r="r" b="b"/>
            <a:pathLst>
              <a:path w="8547630" h="8566392">
                <a:moveTo>
                  <a:pt x="0" y="0"/>
                </a:moveTo>
                <a:lnTo>
                  <a:pt x="8547630" y="0"/>
                </a:lnTo>
                <a:lnTo>
                  <a:pt x="8547630" y="8566392"/>
                </a:lnTo>
                <a:lnTo>
                  <a:pt x="0" y="856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25448" y="7578956"/>
            <a:ext cx="2620480" cy="2603082"/>
          </a:xfrm>
          <a:custGeom>
            <a:avLst/>
            <a:gdLst/>
            <a:ahLst/>
            <a:cxnLst/>
            <a:rect l="l" t="t" r="r" b="b"/>
            <a:pathLst>
              <a:path w="2620480" h="2603082">
                <a:moveTo>
                  <a:pt x="0" y="0"/>
                </a:moveTo>
                <a:lnTo>
                  <a:pt x="2620480" y="0"/>
                </a:lnTo>
                <a:lnTo>
                  <a:pt x="2620480" y="2603082"/>
                </a:lnTo>
                <a:lnTo>
                  <a:pt x="0" y="26030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9122196" y="-9532812"/>
            <a:ext cx="10627080" cy="10611814"/>
            <a:chOff x="0" y="0"/>
            <a:chExt cx="14169440" cy="14149085"/>
          </a:xfrm>
        </p:grpSpPr>
        <p:sp>
          <p:nvSpPr>
            <p:cNvPr id="4" name="Freeform 4"/>
            <p:cNvSpPr/>
            <p:nvPr/>
          </p:nvSpPr>
          <p:spPr>
            <a:xfrm>
              <a:off x="204851" y="60325"/>
              <a:ext cx="14169391" cy="14149197"/>
            </a:xfrm>
            <a:custGeom>
              <a:avLst/>
              <a:gdLst/>
              <a:ahLst/>
              <a:cxnLst/>
              <a:rect l="l" t="t" r="r" b="b"/>
              <a:pathLst>
                <a:path w="14169391" h="14149197">
                  <a:moveTo>
                    <a:pt x="14169389" y="7074027"/>
                  </a:moveTo>
                  <a:cubicBezTo>
                    <a:pt x="14169389" y="10981690"/>
                    <a:pt x="10996422" y="14149197"/>
                    <a:pt x="7084186" y="14149197"/>
                  </a:cubicBezTo>
                  <a:cubicBezTo>
                    <a:pt x="3171951" y="14149197"/>
                    <a:pt x="0" y="10981817"/>
                    <a:pt x="0" y="7074027"/>
                  </a:cubicBezTo>
                  <a:cubicBezTo>
                    <a:pt x="0" y="3167380"/>
                    <a:pt x="3171952" y="0"/>
                    <a:pt x="7084187" y="0"/>
                  </a:cubicBezTo>
                  <a:cubicBezTo>
                    <a:pt x="10996422" y="0"/>
                    <a:pt x="14169391" y="3167380"/>
                    <a:pt x="14169391" y="7074027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1573192" y="8188726"/>
            <a:ext cx="3706708" cy="3701344"/>
            <a:chOff x="0" y="0"/>
            <a:chExt cx="4942277" cy="4935125"/>
          </a:xfrm>
        </p:grpSpPr>
        <p:sp>
          <p:nvSpPr>
            <p:cNvPr id="6" name="Freeform 6"/>
            <p:cNvSpPr/>
            <p:nvPr/>
          </p:nvSpPr>
          <p:spPr>
            <a:xfrm>
              <a:off x="71501" y="21082"/>
              <a:ext cx="4942205" cy="4935220"/>
            </a:xfrm>
            <a:custGeom>
              <a:avLst/>
              <a:gdLst/>
              <a:ahLst/>
              <a:cxnLst/>
              <a:rect l="l" t="t" r="r" b="b"/>
              <a:pathLst>
                <a:path w="4942205" h="4935220">
                  <a:moveTo>
                    <a:pt x="4942205" y="2467356"/>
                  </a:moveTo>
                  <a:cubicBezTo>
                    <a:pt x="4942205" y="3830320"/>
                    <a:pt x="3835527" y="4935220"/>
                    <a:pt x="2470912" y="4935220"/>
                  </a:cubicBezTo>
                  <a:cubicBezTo>
                    <a:pt x="1106297" y="4935220"/>
                    <a:pt x="0" y="3830320"/>
                    <a:pt x="0" y="2467356"/>
                  </a:cubicBezTo>
                  <a:cubicBezTo>
                    <a:pt x="0" y="1104773"/>
                    <a:pt x="1106297" y="0"/>
                    <a:pt x="2470912" y="0"/>
                  </a:cubicBezTo>
                  <a:cubicBezTo>
                    <a:pt x="3835527" y="0"/>
                    <a:pt x="4942205" y="1104773"/>
                    <a:pt x="4942205" y="2467356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6117860" y="250198"/>
            <a:ext cx="1890441" cy="639834"/>
          </a:xfrm>
          <a:custGeom>
            <a:avLst/>
            <a:gdLst/>
            <a:ahLst/>
            <a:cxnLst/>
            <a:rect l="l" t="t" r="r" b="b"/>
            <a:pathLst>
              <a:path w="1890441" h="639834">
                <a:moveTo>
                  <a:pt x="0" y="0"/>
                </a:moveTo>
                <a:lnTo>
                  <a:pt x="1890441" y="0"/>
                </a:lnTo>
                <a:lnTo>
                  <a:pt x="1890441" y="639834"/>
                </a:lnTo>
                <a:lnTo>
                  <a:pt x="0" y="639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2592876" y="9263530"/>
            <a:ext cx="391786" cy="391786"/>
            <a:chOff x="0" y="0"/>
            <a:chExt cx="522381" cy="5223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2351" cy="522351"/>
            </a:xfrm>
            <a:custGeom>
              <a:avLst/>
              <a:gdLst/>
              <a:ahLst/>
              <a:cxnLst/>
              <a:rect l="l" t="t" r="r" b="b"/>
              <a:pathLst>
                <a:path w="522351" h="522351">
                  <a:moveTo>
                    <a:pt x="522351" y="176530"/>
                  </a:moveTo>
                  <a:lnTo>
                    <a:pt x="345821" y="176530"/>
                  </a:lnTo>
                  <a:lnTo>
                    <a:pt x="345821" y="0"/>
                  </a:lnTo>
                  <a:lnTo>
                    <a:pt x="176530" y="0"/>
                  </a:lnTo>
                  <a:lnTo>
                    <a:pt x="176530" y="176530"/>
                  </a:lnTo>
                  <a:lnTo>
                    <a:pt x="0" y="176530"/>
                  </a:lnTo>
                  <a:lnTo>
                    <a:pt x="0" y="345821"/>
                  </a:lnTo>
                  <a:lnTo>
                    <a:pt x="176530" y="345821"/>
                  </a:lnTo>
                  <a:lnTo>
                    <a:pt x="176530" y="522351"/>
                  </a:lnTo>
                  <a:lnTo>
                    <a:pt x="345821" y="522351"/>
                  </a:lnTo>
                  <a:lnTo>
                    <a:pt x="345821" y="345821"/>
                  </a:lnTo>
                  <a:lnTo>
                    <a:pt x="522351" y="345821"/>
                  </a:lnTo>
                  <a:close/>
                </a:path>
              </a:pathLst>
            </a:custGeom>
            <a:solidFill>
              <a:srgbClr val="B6E3F1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737378" y="8143450"/>
            <a:ext cx="687572" cy="687572"/>
            <a:chOff x="0" y="0"/>
            <a:chExt cx="916763" cy="9167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6813" cy="916813"/>
            </a:xfrm>
            <a:custGeom>
              <a:avLst/>
              <a:gdLst/>
              <a:ahLst/>
              <a:cxnLst/>
              <a:rect l="l" t="t" r="r" b="b"/>
              <a:pathLst>
                <a:path w="916813" h="916813">
                  <a:moveTo>
                    <a:pt x="916813" y="309880"/>
                  </a:moveTo>
                  <a:lnTo>
                    <a:pt x="606933" y="309880"/>
                  </a:lnTo>
                  <a:lnTo>
                    <a:pt x="606933" y="0"/>
                  </a:lnTo>
                  <a:lnTo>
                    <a:pt x="309880" y="0"/>
                  </a:lnTo>
                  <a:lnTo>
                    <a:pt x="309880" y="309880"/>
                  </a:lnTo>
                  <a:lnTo>
                    <a:pt x="0" y="309880"/>
                  </a:lnTo>
                  <a:lnTo>
                    <a:pt x="0" y="606933"/>
                  </a:lnTo>
                  <a:lnTo>
                    <a:pt x="309880" y="606933"/>
                  </a:lnTo>
                  <a:lnTo>
                    <a:pt x="309880" y="916813"/>
                  </a:lnTo>
                  <a:lnTo>
                    <a:pt x="606933" y="916813"/>
                  </a:lnTo>
                  <a:lnTo>
                    <a:pt x="606933" y="606933"/>
                  </a:lnTo>
                  <a:lnTo>
                    <a:pt x="916813" y="606933"/>
                  </a:lnTo>
                  <a:close/>
                </a:path>
              </a:pathLst>
            </a:custGeom>
            <a:solidFill>
              <a:srgbClr val="6BC1D1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559630" y="9307878"/>
            <a:ext cx="373624" cy="373624"/>
            <a:chOff x="0" y="0"/>
            <a:chExt cx="498165" cy="4981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8221" cy="498221"/>
            </a:xfrm>
            <a:custGeom>
              <a:avLst/>
              <a:gdLst/>
              <a:ahLst/>
              <a:cxnLst/>
              <a:rect l="l" t="t" r="r" b="b"/>
              <a:pathLst>
                <a:path w="498221" h="498221">
                  <a:moveTo>
                    <a:pt x="498221" y="168402"/>
                  </a:moveTo>
                  <a:lnTo>
                    <a:pt x="329819" y="168402"/>
                  </a:lnTo>
                  <a:lnTo>
                    <a:pt x="329819" y="0"/>
                  </a:lnTo>
                  <a:lnTo>
                    <a:pt x="168402" y="0"/>
                  </a:lnTo>
                  <a:lnTo>
                    <a:pt x="168402" y="168402"/>
                  </a:lnTo>
                  <a:lnTo>
                    <a:pt x="0" y="168402"/>
                  </a:lnTo>
                  <a:lnTo>
                    <a:pt x="0" y="329819"/>
                  </a:lnTo>
                  <a:lnTo>
                    <a:pt x="168402" y="329819"/>
                  </a:lnTo>
                  <a:lnTo>
                    <a:pt x="168402" y="498221"/>
                  </a:lnTo>
                  <a:lnTo>
                    <a:pt x="329819" y="498221"/>
                  </a:lnTo>
                  <a:lnTo>
                    <a:pt x="329819" y="329819"/>
                  </a:lnTo>
                  <a:lnTo>
                    <a:pt x="498221" y="329819"/>
                  </a:lnTo>
                  <a:close/>
                </a:path>
              </a:pathLst>
            </a:custGeom>
            <a:solidFill>
              <a:srgbClr val="6BC1D1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5425448" y="5608692"/>
            <a:ext cx="4190972" cy="5615568"/>
          </a:xfrm>
          <a:custGeom>
            <a:avLst/>
            <a:gdLst/>
            <a:ahLst/>
            <a:cxnLst/>
            <a:rect l="l" t="t" r="r" b="b"/>
            <a:pathLst>
              <a:path w="4190972" h="5615568">
                <a:moveTo>
                  <a:pt x="0" y="0"/>
                </a:moveTo>
                <a:lnTo>
                  <a:pt x="4190972" y="0"/>
                </a:lnTo>
                <a:lnTo>
                  <a:pt x="4190972" y="5615568"/>
                </a:lnTo>
                <a:lnTo>
                  <a:pt x="0" y="5615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17" r="-51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69280" y="2800922"/>
            <a:ext cx="11301259" cy="5071327"/>
          </a:xfrm>
          <a:custGeom>
            <a:avLst/>
            <a:gdLst/>
            <a:ahLst/>
            <a:cxnLst/>
            <a:rect l="l" t="t" r="r" b="b"/>
            <a:pathLst>
              <a:path w="11301259" h="5071327">
                <a:moveTo>
                  <a:pt x="0" y="0"/>
                </a:moveTo>
                <a:lnTo>
                  <a:pt x="11301259" y="0"/>
                </a:lnTo>
                <a:lnTo>
                  <a:pt x="11301259" y="5071328"/>
                </a:lnTo>
                <a:lnTo>
                  <a:pt x="0" y="5071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387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16" name="TextBox 16"/>
          <p:cNvSpPr txBox="1"/>
          <p:nvPr/>
        </p:nvSpPr>
        <p:spPr>
          <a:xfrm>
            <a:off x="2468927" y="1233546"/>
            <a:ext cx="12301966" cy="88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0"/>
              </a:lnSpc>
            </a:pPr>
            <a:r>
              <a:rPr lang="en-US" sz="564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1.User Authentication and registration:</a:t>
            </a:r>
            <a:endParaRPr lang="en-US" sz="564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80909" y="3111878"/>
            <a:ext cx="11092180" cy="5022983"/>
          </a:xfrm>
          <a:custGeom>
            <a:avLst/>
            <a:gdLst/>
            <a:ahLst/>
            <a:cxnLst/>
            <a:rect l="l" t="t" r="r" b="b"/>
            <a:pathLst>
              <a:path w="11092180" h="5022983">
                <a:moveTo>
                  <a:pt x="0" y="0"/>
                </a:moveTo>
                <a:lnTo>
                  <a:pt x="11092180" y="0"/>
                </a:lnTo>
                <a:lnTo>
                  <a:pt x="11092180" y="5022982"/>
                </a:lnTo>
                <a:lnTo>
                  <a:pt x="0" y="5022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5" name="TextBox 5"/>
          <p:cNvSpPr txBox="1"/>
          <p:nvPr/>
        </p:nvSpPr>
        <p:spPr>
          <a:xfrm>
            <a:off x="1531425" y="943375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User registration Page:</a:t>
            </a:r>
            <a:endParaRPr lang="en-US" sz="7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840" y="2665990"/>
            <a:ext cx="13456320" cy="6079536"/>
          </a:xfrm>
          <a:custGeom>
            <a:avLst/>
            <a:gdLst/>
            <a:ahLst/>
            <a:cxnLst/>
            <a:rect l="l" t="t" r="r" b="b"/>
            <a:pathLst>
              <a:path w="13456320" h="6079536">
                <a:moveTo>
                  <a:pt x="0" y="0"/>
                </a:moveTo>
                <a:lnTo>
                  <a:pt x="13456320" y="0"/>
                </a:lnTo>
                <a:lnTo>
                  <a:pt x="13456320" y="6079536"/>
                </a:lnTo>
                <a:lnTo>
                  <a:pt x="0" y="607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5" name="TextBox 5"/>
          <p:cNvSpPr txBox="1"/>
          <p:nvPr/>
        </p:nvSpPr>
        <p:spPr>
          <a:xfrm>
            <a:off x="1531425" y="943375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Role based registration:</a:t>
            </a:r>
            <a:endParaRPr lang="en-US" sz="7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840" y="2103732"/>
            <a:ext cx="13456320" cy="6079536"/>
          </a:xfrm>
          <a:custGeom>
            <a:avLst/>
            <a:gdLst/>
            <a:ahLst/>
            <a:cxnLst/>
            <a:rect l="l" t="t" r="r" b="b"/>
            <a:pathLst>
              <a:path w="13456320" h="6079536">
                <a:moveTo>
                  <a:pt x="0" y="0"/>
                </a:moveTo>
                <a:lnTo>
                  <a:pt x="13456320" y="0"/>
                </a:lnTo>
                <a:lnTo>
                  <a:pt x="13456320" y="6079536"/>
                </a:lnTo>
                <a:lnTo>
                  <a:pt x="0" y="607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5" name="TextBox 5"/>
          <p:cNvSpPr txBox="1"/>
          <p:nvPr/>
        </p:nvSpPr>
        <p:spPr>
          <a:xfrm>
            <a:off x="1509558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User Login:</a:t>
            </a:r>
            <a:endParaRPr lang="en-US" sz="6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1254" y="336730"/>
            <a:ext cx="2214728" cy="1192904"/>
          </a:xfrm>
          <a:custGeom>
            <a:avLst/>
            <a:gdLst/>
            <a:ahLst/>
            <a:cxnLst/>
            <a:rect l="l" t="t" r="r" b="b"/>
            <a:pathLst>
              <a:path w="2214728" h="1192904">
                <a:moveTo>
                  <a:pt x="0" y="0"/>
                </a:moveTo>
                <a:lnTo>
                  <a:pt x="2214728" y="0"/>
                </a:lnTo>
                <a:lnTo>
                  <a:pt x="2214728" y="1192904"/>
                </a:lnTo>
                <a:lnTo>
                  <a:pt x="0" y="119290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42222" y="7176700"/>
            <a:ext cx="4519098" cy="5847848"/>
          </a:xfrm>
          <a:custGeom>
            <a:avLst/>
            <a:gdLst/>
            <a:ahLst/>
            <a:cxnLst/>
            <a:rect l="l" t="t" r="r" b="b"/>
            <a:pathLst>
              <a:path w="4519098" h="5847848">
                <a:moveTo>
                  <a:pt x="0" y="0"/>
                </a:moveTo>
                <a:lnTo>
                  <a:pt x="4519098" y="0"/>
                </a:lnTo>
                <a:lnTo>
                  <a:pt x="4519098" y="5847848"/>
                </a:lnTo>
                <a:lnTo>
                  <a:pt x="0" y="584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25365" y="2198396"/>
            <a:ext cx="13456320" cy="5890208"/>
          </a:xfrm>
          <a:custGeom>
            <a:avLst/>
            <a:gdLst/>
            <a:ahLst/>
            <a:cxnLst/>
            <a:rect l="l" t="t" r="r" b="b"/>
            <a:pathLst>
              <a:path w="13456320" h="5890208">
                <a:moveTo>
                  <a:pt x="0" y="0"/>
                </a:moveTo>
                <a:lnTo>
                  <a:pt x="13456320" y="0"/>
                </a:lnTo>
                <a:lnTo>
                  <a:pt x="13456320" y="5890208"/>
                </a:lnTo>
                <a:lnTo>
                  <a:pt x="0" y="5890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5" name="TextBox 5"/>
          <p:cNvSpPr txBox="1"/>
          <p:nvPr/>
        </p:nvSpPr>
        <p:spPr>
          <a:xfrm>
            <a:off x="1540950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2.Appointment Scheduling interface</a:t>
            </a:r>
            <a:endParaRPr lang="en-US" sz="6000">
              <a:solidFill>
                <a:srgbClr val="041834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1512</Words>
  <Application>WPS Presentation</Application>
  <PresentationFormat>On-screen Show (4:3)</PresentationFormat>
  <Paragraphs>96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Arial</vt:lpstr>
      <vt:lpstr>SimSun</vt:lpstr>
      <vt:lpstr>Wingdings</vt:lpstr>
      <vt:lpstr>Open Sans</vt:lpstr>
      <vt:lpstr>Arimo</vt:lpstr>
      <vt:lpstr>Open Sans Bold</vt:lpstr>
      <vt:lpstr>Microsoft YaHei</vt:lpstr>
      <vt:lpstr>Arial Unicode MS</vt:lpstr>
      <vt:lpstr>Calibri</vt:lpstr>
      <vt:lpstr>Arial</vt:lpstr>
      <vt:lpstr>Overpass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</dc:title>
  <dc:creator/>
  <cp:lastModifiedBy>TUF</cp:lastModifiedBy>
  <cp:revision>6</cp:revision>
  <dcterms:created xsi:type="dcterms:W3CDTF">2006-08-16T00:00:00Z</dcterms:created>
  <dcterms:modified xsi:type="dcterms:W3CDTF">2024-12-04T11:55:05Z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470073CAA4EF40ECBAC4525EC116B58E_12</vt:lpwstr>
  </property>
  <property fmtid="{D5CDD505-2E9C-101B-9397-08002B2CF9AE}" pid="3" name="KSOProductBuildVer">
    <vt:lpwstr>2057-12.2.0.18639</vt:lpwstr>
  </property>
</Properties>
</file>